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7" r:id="rId4"/>
    <p:sldId id="264" r:id="rId5"/>
    <p:sldId id="265" r:id="rId6"/>
    <p:sldId id="266" r:id="rId7"/>
    <p:sldId id="263" r:id="rId8"/>
    <p:sldId id="262" r:id="rId9"/>
    <p:sldId id="261" r:id="rId10"/>
    <p:sldId id="260" r:id="rId11"/>
    <p:sldId id="25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01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4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46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32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75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17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9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10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1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70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5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03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8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10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2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01E00-EEE0-49C2-8C3A-1B8477CF80F4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D11497-A9DA-4B35-8FC3-5275CB1D2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37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Самые необычные стадионы планеты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 студент 204 группы</a:t>
            </a:r>
          </a:p>
          <a:p>
            <a:r>
              <a:rPr lang="ru-RU" dirty="0" smtClean="0"/>
              <a:t>Томский Николай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91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ПЛАВУЧИЙ СТАДИОН МАРИНА-БЭЙ</a:t>
            </a:r>
            <a:br>
              <a:rPr lang="ru-RU" dirty="0"/>
            </a:b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dirty="0"/>
              <a:t>Стадион расположен на плавучей платформе в заливе Марина-</a:t>
            </a:r>
            <a:r>
              <a:rPr lang="ru-RU" dirty="0" err="1"/>
              <a:t>Бэй</a:t>
            </a:r>
            <a:r>
              <a:rPr lang="ru-RU" dirty="0"/>
              <a:t> в Сингапуре. Трибуны вмещают 30 </a:t>
            </a:r>
            <a:r>
              <a:rPr lang="ru-RU" dirty="0" smtClean="0"/>
              <a:t>000 зрителей </a:t>
            </a:r>
            <a:r>
              <a:rPr lang="ru-RU" dirty="0"/>
              <a:t>и находятся на берегу. Платформа изготовлена из стали и имеет длину 120 метров и ширину </a:t>
            </a:r>
            <a:r>
              <a:rPr lang="ru-RU" dirty="0" smtClean="0"/>
              <a:t>83 метра</a:t>
            </a:r>
            <a:r>
              <a:rPr lang="ru-RU" dirty="0"/>
              <a:t>, грузоподъемность же составляет 1070 тонн, то есть примерно 9000 человек. Арена запущена в </a:t>
            </a:r>
            <a:r>
              <a:rPr lang="ru-RU" dirty="0" smtClean="0"/>
              <a:t>2007 году </a:t>
            </a:r>
            <a:r>
              <a:rPr lang="ru-RU" dirty="0"/>
              <a:t>и на ней проводятся различные спортивные и культурные мероприятия.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859194"/>
            <a:ext cx="4313238" cy="2311188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8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СТАДИОН НА ОСТРОВЕ СИРОС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ru-RU" dirty="0"/>
              <a:t>Арена на греческом острове </a:t>
            </a:r>
            <a:r>
              <a:rPr lang="ru-RU" dirty="0" err="1"/>
              <a:t>Сирос</a:t>
            </a:r>
            <a:r>
              <a:rPr lang="ru-RU" dirty="0"/>
              <a:t> так </a:t>
            </a:r>
            <a:r>
              <a:rPr lang="ru-RU" dirty="0" smtClean="0"/>
              <a:t>же, как </a:t>
            </a:r>
            <a:r>
              <a:rPr lang="ru-RU" dirty="0"/>
              <a:t>стадион в Браге, врезана в гору.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476734"/>
            <a:ext cx="4313238" cy="3076108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1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СТАДИОН В ЦЕНТРЕ ТОКИО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ru-RU" dirty="0"/>
              <a:t>Арена расположена в центре Токио, на крыше здания. Стадион оснащен хорошим освещением </a:t>
            </a:r>
            <a:r>
              <a:rPr lang="ru-RU" dirty="0" smtClean="0"/>
              <a:t>и функционирует </a:t>
            </a:r>
            <a:r>
              <a:rPr lang="ru-RU" dirty="0"/>
              <a:t>круглые сутки.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392304"/>
            <a:ext cx="4313238" cy="3244968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2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hlinkClick r:id="rId2" action="ppaction://hlinksldjump"/>
              </a:rPr>
              <a:t>Зарубежные стадионы</a:t>
            </a:r>
            <a:endParaRPr lang="ru-RU" sz="2400" dirty="0" smtClean="0"/>
          </a:p>
          <a:p>
            <a:r>
              <a:rPr lang="ru-RU" dirty="0">
                <a:hlinkClick r:id="rId3" action="ppaction://hlinksldjump"/>
              </a:rPr>
              <a:t>СТАДИОН ИМЕНИ ОТТМАРА </a:t>
            </a:r>
            <a:r>
              <a:rPr lang="ru-RU" dirty="0" smtClean="0">
                <a:hlinkClick r:id="rId3" action="ppaction://hlinksldjump"/>
              </a:rPr>
              <a:t>ХИТЦФЕЛЬДА</a:t>
            </a:r>
            <a:endParaRPr lang="ru-RU" dirty="0" smtClean="0"/>
          </a:p>
          <a:p>
            <a:r>
              <a:rPr lang="ru-RU" dirty="0">
                <a:hlinkClick r:id="rId4" action="ppaction://hlinksldjump"/>
              </a:rPr>
              <a:t>СТАДИОН ПРИ ЗАМКЕ </a:t>
            </a:r>
            <a:r>
              <a:rPr lang="ru-RU" dirty="0" smtClean="0">
                <a:hlinkClick r:id="rId4" action="ppaction://hlinksldjump"/>
              </a:rPr>
              <a:t>БАМБУРГ</a:t>
            </a:r>
            <a:endParaRPr lang="ru-RU" dirty="0" smtClean="0"/>
          </a:p>
          <a:p>
            <a:r>
              <a:rPr lang="ru-RU" dirty="0">
                <a:hlinkClick r:id="rId5" action="ppaction://hlinksldjump"/>
              </a:rPr>
              <a:t>СТАДИОН ФУТБОЛЬНОГО КЛУБА </a:t>
            </a:r>
            <a:r>
              <a:rPr lang="ru-RU" dirty="0" smtClean="0">
                <a:hlinkClick r:id="rId5" action="ppaction://hlinksldjump"/>
              </a:rPr>
              <a:t>«БРАГА»</a:t>
            </a:r>
            <a:endParaRPr lang="ru-RU" dirty="0" smtClean="0"/>
          </a:p>
          <a:p>
            <a:r>
              <a:rPr lang="ru-RU" dirty="0">
                <a:hlinkClick r:id="rId6" action="ppaction://hlinksldjump"/>
              </a:rPr>
              <a:t>БЫВШИЙ ДОМАШНИЙ СТАДИОН СБОРНОЙ ФАРЕРСКИХ </a:t>
            </a:r>
            <a:r>
              <a:rPr lang="ru-RU" dirty="0" smtClean="0">
                <a:hlinkClick r:id="rId6" action="ppaction://hlinksldjump"/>
              </a:rPr>
              <a:t>ОСТРОВОВ</a:t>
            </a:r>
            <a:endParaRPr lang="ru-RU" dirty="0" smtClean="0"/>
          </a:p>
          <a:p>
            <a:r>
              <a:rPr lang="ru-RU" dirty="0">
                <a:hlinkClick r:id="rId7" action="ppaction://hlinksldjump"/>
              </a:rPr>
              <a:t>ПЛАВУЧИЙ СТАДИОН </a:t>
            </a:r>
            <a:r>
              <a:rPr lang="ru-RU" dirty="0" smtClean="0">
                <a:hlinkClick r:id="rId7" action="ppaction://hlinksldjump"/>
              </a:rPr>
              <a:t>МАРИНА-БЭЙ</a:t>
            </a:r>
            <a:endParaRPr lang="ru-RU" dirty="0" smtClean="0"/>
          </a:p>
          <a:p>
            <a:r>
              <a:rPr lang="ru-RU" dirty="0">
                <a:hlinkClick r:id="rId8" action="ppaction://hlinksldjump"/>
              </a:rPr>
              <a:t>СТАДИОН НА ОСТРОВЕ </a:t>
            </a:r>
            <a:r>
              <a:rPr lang="ru-RU" dirty="0" smtClean="0">
                <a:hlinkClick r:id="rId8" action="ppaction://hlinksldjump"/>
              </a:rPr>
              <a:t>СИРОС</a:t>
            </a:r>
            <a:endParaRPr lang="ru-RU" dirty="0" smtClean="0"/>
          </a:p>
          <a:p>
            <a:r>
              <a:rPr lang="ru-RU" dirty="0">
                <a:hlinkClick r:id="rId9" action="ppaction://hlinksldjump"/>
              </a:rPr>
              <a:t>СТАДИОН В ЦЕНТРЕ ТОКИО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554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Зарубежные стадионы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5309" y="1729800"/>
            <a:ext cx="5728897" cy="3907638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СТАДИОН ИМЕНИ ОТТМАРА ХИТЦФЕЛЬДА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dirty="0"/>
              <a:t>Швейцарская деревушка </a:t>
            </a:r>
            <a:r>
              <a:rPr lang="ru-RU" dirty="0" err="1"/>
              <a:t>Гспон</a:t>
            </a:r>
            <a:r>
              <a:rPr lang="ru-RU" dirty="0"/>
              <a:t> стала известна всей Европе благодаря одноименному клубу и ее </a:t>
            </a:r>
            <a:r>
              <a:rPr lang="ru-RU" dirty="0" smtClean="0"/>
              <a:t>стадиону, который </a:t>
            </a:r>
            <a:r>
              <a:rPr lang="ru-RU" dirty="0"/>
              <a:t>был назван именем немецкого специалиста </a:t>
            </a:r>
            <a:r>
              <a:rPr lang="ru-RU" dirty="0" err="1"/>
              <a:t>Оттмара</a:t>
            </a:r>
            <a:r>
              <a:rPr lang="ru-RU" dirty="0"/>
              <a:t> </a:t>
            </a:r>
            <a:r>
              <a:rPr lang="ru-RU" dirty="0" err="1"/>
              <a:t>Хитцфельда</a:t>
            </a:r>
            <a:r>
              <a:rPr lang="ru-RU" dirty="0"/>
              <a:t>. Арена расположена в </a:t>
            </a:r>
            <a:r>
              <a:rPr lang="ru-RU" dirty="0" smtClean="0"/>
              <a:t>швейцарских Альпах </a:t>
            </a:r>
            <a:r>
              <a:rPr lang="ru-RU" dirty="0"/>
              <a:t>в непосредственной близости от курорта </a:t>
            </a:r>
            <a:r>
              <a:rPr lang="ru-RU" dirty="0" err="1"/>
              <a:t>Церматт</a:t>
            </a:r>
            <a:r>
              <a:rPr lang="ru-RU" dirty="0"/>
              <a:t> и над долиной </a:t>
            </a:r>
            <a:r>
              <a:rPr lang="ru-RU" dirty="0" err="1"/>
              <a:t>Саастал</a:t>
            </a:r>
            <a:r>
              <a:rPr lang="ru-RU" dirty="0"/>
              <a:t> на высоте около 2000 </a:t>
            </a:r>
            <a:r>
              <a:rPr lang="ru-RU" dirty="0" smtClean="0"/>
              <a:t>метров (6561 </a:t>
            </a:r>
            <a:r>
              <a:rPr lang="ru-RU" dirty="0"/>
              <a:t>футов) над уровнем моря, что делает ее самой высокой в Европе.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574433"/>
            <a:ext cx="4313238" cy="2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СТАДИОН ИМЕНИ ОТТМАРА ХИТЦФЕЛЬДА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ru-RU" dirty="0"/>
              <a:t>Стадион </a:t>
            </a:r>
            <a:r>
              <a:rPr lang="ru-RU" dirty="0" smtClean="0"/>
              <a:t>был построен </a:t>
            </a:r>
            <a:r>
              <a:rPr lang="ru-RU" dirty="0"/>
              <a:t>на плоском участке земли, которой на самом деле недостаточно </a:t>
            </a:r>
            <a:r>
              <a:rPr lang="ru-RU" dirty="0" smtClean="0"/>
              <a:t>для размещения полноразмерного</a:t>
            </a:r>
            <a:r>
              <a:rPr lang="ru-RU" dirty="0"/>
              <a:t> поля. Поэтому игровое поле получилось только в размере, составляющем 3/4 </a:t>
            </a:r>
            <a:r>
              <a:rPr lang="ru-RU" dirty="0" smtClean="0"/>
              <a:t>от принятого</a:t>
            </a:r>
            <a:r>
              <a:rPr lang="ru-RU" dirty="0"/>
              <a:t>. Из-за того, что на высоте плохо прорастает трава, газон посадили на искусственном торфе.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391666"/>
            <a:ext cx="4313238" cy="32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СТАДИОН ИМЕНИ ОТТМАРА ХИТЦФЕЛЬДА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ru-RU" dirty="0"/>
              <a:t>Также арена слишком высоко расположена для транспортных средств, и все игроки </a:t>
            </a:r>
            <a:r>
              <a:rPr lang="ru-RU" dirty="0" smtClean="0"/>
              <a:t>с сотрудниками</a:t>
            </a:r>
            <a:r>
              <a:rPr lang="ru-RU" dirty="0"/>
              <a:t> </a:t>
            </a:r>
            <a:r>
              <a:rPr lang="ru-RU" dirty="0" smtClean="0"/>
              <a:t>клуба вынуждены </a:t>
            </a:r>
            <a:r>
              <a:rPr lang="ru-RU" dirty="0"/>
              <a:t>добираться до нее на канатной дороге из соседней деревни </a:t>
            </a:r>
            <a:r>
              <a:rPr lang="ru-RU" dirty="0" err="1"/>
              <a:t>Сталден</a:t>
            </a:r>
            <a:r>
              <a:rPr lang="ru-RU" dirty="0"/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578118"/>
            <a:ext cx="4313238" cy="287333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3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СТАДИОН ПРИ ЗАМКЕ БАМБУРГ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Замок </a:t>
            </a:r>
            <a:r>
              <a:rPr lang="ru-RU" dirty="0" err="1"/>
              <a:t>Бамбург</a:t>
            </a:r>
            <a:r>
              <a:rPr lang="ru-RU" dirty="0"/>
              <a:t> расположен на севере Англии в графстве Нортумберленд недалеко от южных </a:t>
            </a:r>
            <a:r>
              <a:rPr lang="ru-RU" dirty="0" smtClean="0"/>
              <a:t>границ Шотландии</a:t>
            </a:r>
            <a:r>
              <a:rPr lang="ru-RU" dirty="0"/>
              <a:t>. В честь замка был назван любительский футбольный клуб, который принимает участие в </a:t>
            </a:r>
            <a:r>
              <a:rPr lang="ru-RU" dirty="0" smtClean="0"/>
              <a:t>лиге Северного </a:t>
            </a:r>
            <a:r>
              <a:rPr lang="ru-RU" dirty="0"/>
              <a:t>Нортумберленда (воскресной лиги). Лига состоит из команд, базирующихся </a:t>
            </a:r>
            <a:r>
              <a:rPr lang="ru-RU" dirty="0" smtClean="0"/>
              <a:t>между реками</a:t>
            </a:r>
            <a:r>
              <a:rPr lang="ru-RU" dirty="0"/>
              <a:t> Твид и </a:t>
            </a:r>
            <a:r>
              <a:rPr lang="ru-RU" dirty="0" err="1"/>
              <a:t>Вансбек</a:t>
            </a:r>
            <a:r>
              <a:rPr lang="ru-RU" dirty="0"/>
              <a:t>, матчи которой проводятся каждую субботу, начиная с двух часов дня. Сам же </a:t>
            </a:r>
            <a:r>
              <a:rPr lang="ru-RU" dirty="0" smtClean="0"/>
              <a:t>стадион команды </a:t>
            </a:r>
            <a:r>
              <a:rPr lang="ru-RU" dirty="0"/>
              <a:t>расположен в нескольких метрах от крепости.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399879"/>
            <a:ext cx="4313238" cy="322981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6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СТАДИОН ФУТБОЛЬНОГО КЛУБА «БРАГА»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«Муниципальный </a:t>
            </a:r>
            <a:r>
              <a:rPr lang="ru-RU" dirty="0"/>
              <a:t>стадион </a:t>
            </a:r>
            <a:r>
              <a:rPr lang="ru-RU" dirty="0" smtClean="0"/>
              <a:t>Браги» </a:t>
            </a:r>
            <a:r>
              <a:rPr lang="ru-RU" dirty="0"/>
              <a:t>– футбольный стадион, находящийся в Браге, Португалия. В 2004 </a:t>
            </a:r>
            <a:r>
              <a:rPr lang="ru-RU" dirty="0" smtClean="0"/>
              <a:t>году являлся </a:t>
            </a:r>
            <a:r>
              <a:rPr lang="ru-RU" dirty="0"/>
              <a:t>одной из арен чемпионата Европы по футболу, принимал несколько матчей турнира. Был </a:t>
            </a:r>
            <a:r>
              <a:rPr lang="ru-RU" dirty="0" smtClean="0"/>
              <a:t>построен специально </a:t>
            </a:r>
            <a:r>
              <a:rPr lang="ru-RU" dirty="0"/>
              <a:t>к турниру. По бюджету это один из самых дорогих португальских стадионов – он </a:t>
            </a:r>
            <a:r>
              <a:rPr lang="ru-RU" dirty="0" smtClean="0"/>
              <a:t>стоил налогоплательщикам </a:t>
            </a:r>
            <a:r>
              <a:rPr lang="ru-RU" dirty="0"/>
              <a:t>более 83 миллионов евро по причине уникальности своей архитектуры – </a:t>
            </a:r>
            <a:r>
              <a:rPr lang="ru-RU" dirty="0" smtClean="0"/>
              <a:t>арена расположена </a:t>
            </a:r>
            <a:r>
              <a:rPr lang="ru-RU" dirty="0"/>
              <a:t>в нише, вырубленной в горной скале. Этот тридцатитысячный стадион имеет только </a:t>
            </a:r>
            <a:r>
              <a:rPr lang="ru-RU" dirty="0" smtClean="0"/>
              <a:t>две трибуны</a:t>
            </a:r>
            <a:r>
              <a:rPr lang="ru-RU" dirty="0"/>
              <a:t>, крыша которых соединена параллельными стальными канатами. Является домашним </a:t>
            </a:r>
            <a:r>
              <a:rPr lang="ru-RU" dirty="0" smtClean="0"/>
              <a:t>стадионом местного </a:t>
            </a:r>
            <a:r>
              <a:rPr lang="ru-RU" dirty="0"/>
              <a:t>клуба </a:t>
            </a:r>
            <a:r>
              <a:rPr lang="ru-RU" dirty="0" smtClean="0"/>
              <a:t>«Брага»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410517"/>
            <a:ext cx="4313238" cy="3208542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БЫВШИЙ ДОМАШНИЙ СТАДИОН СБОРНОЙ ФАРЕРСКИХ ОСТРОВОВ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 smtClean="0"/>
              <a:t>«</a:t>
            </a:r>
            <a:r>
              <a:rPr lang="ru-RU" dirty="0" err="1" smtClean="0"/>
              <a:t>Свангкаскар</a:t>
            </a:r>
            <a:r>
              <a:rPr lang="ru-RU" dirty="0" smtClean="0"/>
              <a:t>» </a:t>
            </a:r>
            <a:r>
              <a:rPr lang="ru-RU" dirty="0"/>
              <a:t>расположен в десятках метрах от открытого моря и является многоцелевым стадионом в </a:t>
            </a:r>
            <a:r>
              <a:rPr lang="ru-RU" dirty="0" smtClean="0"/>
              <a:t>городе </a:t>
            </a:r>
            <a:r>
              <a:rPr lang="ru-RU" dirty="0" err="1" smtClean="0"/>
              <a:t>Тофтир</a:t>
            </a:r>
            <a:r>
              <a:rPr lang="ru-RU" dirty="0" smtClean="0"/>
              <a:t> </a:t>
            </a:r>
            <a:r>
              <a:rPr lang="ru-RU" dirty="0"/>
              <a:t>с двумя футбольными полями и спортивной ареной для легкой атлетики. В настоящее время </a:t>
            </a:r>
            <a:r>
              <a:rPr lang="ru-RU" dirty="0" smtClean="0"/>
              <a:t>арена используется </a:t>
            </a:r>
            <a:r>
              <a:rPr lang="ru-RU" dirty="0"/>
              <a:t>в основном только для футбольных матчей. Стадион вмещает 6000 человек. До поры до </a:t>
            </a:r>
            <a:r>
              <a:rPr lang="ru-RU" dirty="0" smtClean="0"/>
              <a:t>времени он </a:t>
            </a:r>
            <a:r>
              <a:rPr lang="ru-RU" dirty="0"/>
              <a:t>был единственным домашним полем для национальной сборной. Матчи проводились с 1991 по 1999 </a:t>
            </a:r>
            <a:r>
              <a:rPr lang="ru-RU" dirty="0" smtClean="0"/>
              <a:t>год, пока </a:t>
            </a:r>
            <a:r>
              <a:rPr lang="ru-RU" dirty="0"/>
              <a:t>не был построен стадион в </a:t>
            </a:r>
            <a:r>
              <a:rPr lang="ru-RU" dirty="0" err="1"/>
              <a:t>Торсхавне</a:t>
            </a:r>
            <a:r>
              <a:rPr lang="ru-RU" dirty="0"/>
              <a:t>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644818"/>
            <a:ext cx="4313238" cy="2739939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10044545" y="63453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 содержанию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9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</TotalTime>
  <Words>326</Words>
  <Application>Microsoft Office PowerPoint</Application>
  <PresentationFormat>Широкоэкранный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Легкий дым</vt:lpstr>
      <vt:lpstr>Самые необычные стадионы планеты</vt:lpstr>
      <vt:lpstr>Содержание</vt:lpstr>
      <vt:lpstr>Зарубежные стадионы </vt:lpstr>
      <vt:lpstr>СТАДИОН ИМЕНИ ОТТМАРА ХИТЦФЕЛЬДА </vt:lpstr>
      <vt:lpstr>СТАДИОН ИМЕНИ ОТТМАРА ХИТЦФЕЛЬДА</vt:lpstr>
      <vt:lpstr>СТАДИОН ИМЕНИ ОТТМАРА ХИТЦФЕЛЬДА</vt:lpstr>
      <vt:lpstr>СТАДИОН ПРИ ЗАМКЕ БАМБУРГ </vt:lpstr>
      <vt:lpstr>СТАДИОН ФУТБОЛЬНОГО КЛУБА «БРАГА» </vt:lpstr>
      <vt:lpstr>БЫВШИЙ ДОМАШНИЙ СТАДИОН СБОРНОЙ ФАРЕРСКИХ ОСТРОВОВ </vt:lpstr>
      <vt:lpstr>ПЛАВУЧИЙ СТАДИОН МАРИНА-БЭЙ </vt:lpstr>
      <vt:lpstr>СТАДИОН НА ОСТРОВЕ СИРОС </vt:lpstr>
      <vt:lpstr>СТАДИОН В ЦЕНТРЕ ТОКИО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Самые необычные стадионы планеты</dc:title>
  <dc:creator>qp_db</dc:creator>
  <cp:lastModifiedBy>qp_db</cp:lastModifiedBy>
  <cp:revision>11</cp:revision>
  <dcterms:created xsi:type="dcterms:W3CDTF">2019-06-13T11:36:51Z</dcterms:created>
  <dcterms:modified xsi:type="dcterms:W3CDTF">2019-06-13T12:19:32Z</dcterms:modified>
</cp:coreProperties>
</file>